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2" r:id="rId3"/>
    <p:sldId id="263" r:id="rId4"/>
    <p:sldId id="268" r:id="rId5"/>
    <p:sldId id="265" r:id="rId6"/>
    <p:sldId id="266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504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098578"/>
              </p:ext>
            </p:extLst>
          </p:nvPr>
        </p:nvGraphicFramePr>
        <p:xfrm>
          <a:off x="395536" y="476855"/>
          <a:ext cx="7776864" cy="5498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11344112" imgH="8020037" progId="AcroExch.Document.DC">
                  <p:embed/>
                </p:oleObj>
              </mc:Choice>
              <mc:Fallback>
                <p:oleObj name="Acrobat Document" r:id="rId3" imgW="11344112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476855"/>
                        <a:ext cx="7776864" cy="5498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24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Каракян\дизайн-код\вот\км. 10 и 25 (а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" y="188640"/>
            <a:ext cx="9123040" cy="64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94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Каракян\дизайн-код\вот\км. 25 (а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9682219" cy="684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173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9893209"/>
              </p:ext>
            </p:extLst>
          </p:nvPr>
        </p:nvGraphicFramePr>
        <p:xfrm>
          <a:off x="1187624" y="260648"/>
          <a:ext cx="7049668" cy="4984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11344112" imgH="8020037" progId="AcroExch.Document.DC">
                  <p:embed/>
                </p:oleObj>
              </mc:Choice>
              <mc:Fallback>
                <p:oleObj name="Acrobat Document" r:id="rId3" imgW="11344112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24" y="260648"/>
                        <a:ext cx="7049668" cy="4984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931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F:\Каракян\дизайн-код\просто\существующие фасады КМ - Рисунок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5" y="1"/>
            <a:ext cx="10081119" cy="71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761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Каракян\дизайн-код\просто\существующие фасады КМ - Рисунок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173" y="-54768"/>
            <a:ext cx="9995709" cy="709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68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7200</TotalTime>
  <Words>0</Words>
  <Application>Microsoft Office PowerPoint</Application>
  <PresentationFormat>Экран (4:3)</PresentationFormat>
  <Paragraphs>0</Paragraphs>
  <Slides>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Тема Office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2020-02-06T11:13:57Z</dcterms:created>
  <dcterms:modified xsi:type="dcterms:W3CDTF">2021-05-25T13:07:16Z</dcterms:modified>
</cp:coreProperties>
</file>